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8"/>
  </p:notesMasterIdLst>
  <p:sldIdLst>
    <p:sldId id="306" r:id="rId5"/>
    <p:sldId id="307" r:id="rId6"/>
    <p:sldId id="308" r:id="rId7"/>
    <p:sldId id="309" r:id="rId8"/>
    <p:sldId id="294" r:id="rId9"/>
    <p:sldId id="295" r:id="rId10"/>
    <p:sldId id="310" r:id="rId11"/>
    <p:sldId id="313" r:id="rId12"/>
    <p:sldId id="303" r:id="rId13"/>
    <p:sldId id="304" r:id="rId14"/>
    <p:sldId id="305" r:id="rId15"/>
    <p:sldId id="311" r:id="rId16"/>
    <p:sldId id="31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67" autoAdjust="0"/>
  </p:normalViewPr>
  <p:slideViewPr>
    <p:cSldViewPr snapToGrid="0">
      <p:cViewPr varScale="1">
        <p:scale>
          <a:sx n="86" d="100"/>
          <a:sy n="86" d="100"/>
        </p:scale>
        <p:origin x="562" y="67"/>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2021-03-05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5400" spc="400" dirty="0">
                <a:solidFill>
                  <a:schemeClr val="bg1"/>
                </a:solidFill>
              </a:rPr>
              <a:t>Galaxy</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Presenter Name</a:t>
            </a: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Topic one</a:t>
            </a:r>
          </a:p>
          <a:p>
            <a:pPr algn="r"/>
            <a:r>
              <a:rPr lang="en-US" sz="1800" dirty="0">
                <a:solidFill>
                  <a:schemeClr val="bg1"/>
                </a:solidFill>
              </a:rPr>
              <a:t>Topic two</a:t>
            </a:r>
          </a:p>
          <a:p>
            <a:pPr algn="r"/>
            <a:r>
              <a:rPr lang="en-US" sz="1800" dirty="0">
                <a:solidFill>
                  <a:schemeClr val="bg1"/>
                </a:solidFill>
              </a:rPr>
              <a:t>Topic three</a:t>
            </a:r>
          </a:p>
          <a:p>
            <a:pPr algn="r"/>
            <a:r>
              <a:rPr lang="en-US" sz="1800" dirty="0">
                <a:solidFill>
                  <a:schemeClr val="bg1"/>
                </a:solidFill>
              </a:rPr>
              <a:t>Topic four</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sz="20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one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Subtitle</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5</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885638043"/>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9</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Galaxy presentation</Template>
  <TotalTime>1</TotalTime>
  <Words>511</Words>
  <Application>Microsoft Office PowerPoint</Application>
  <PresentationFormat>Widescreen</PresentationFormat>
  <Paragraphs>99</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Univers</vt:lpstr>
      <vt:lpstr>GradientUnivers</vt:lpstr>
      <vt:lpstr>Galaxy</vt:lpstr>
      <vt:lpstr>Agenda</vt:lpstr>
      <vt:lpstr>Introduction</vt:lpstr>
      <vt:lpstr>Topic one</vt:lpstr>
      <vt:lpstr>Chart</vt:lpstr>
      <vt:lpstr>Table</vt:lpstr>
      <vt:lpstr>The way to get started is to quit talking and begin doing.</vt:lpstr>
      <vt:lpstr>Team</vt:lpstr>
      <vt:lpstr>Timeline</vt:lpstr>
      <vt:lpstr>Title</vt:lpstr>
      <vt:lpstr>Title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Mohamed</dc:creator>
  <cp:lastModifiedBy>Mohamed</cp:lastModifiedBy>
  <cp:revision>1</cp:revision>
  <dcterms:created xsi:type="dcterms:W3CDTF">2021-03-05T13:58:25Z</dcterms:created>
  <dcterms:modified xsi:type="dcterms:W3CDTF">2021-03-05T13:59:27Z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